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6" r:id="rId5"/>
    <p:sldId id="264" r:id="rId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192F07-D2FD-415B-AF07-11C8822CBAFF}" v="309" dt="2020-05-25T13:10:33.7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5" d="100"/>
          <a:sy n="65" d="100"/>
        </p:scale>
        <p:origin x="710"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ek Kiczkowiak" userId="b07abb785703dc47" providerId="LiveId" clId="{1B675926-5041-457D-8493-4A18E0099330}"/>
    <pc:docChg chg="custSel modSld">
      <pc:chgData name="Marek Kiczkowiak" userId="b07abb785703dc47" providerId="LiveId" clId="{1B675926-5041-457D-8493-4A18E0099330}" dt="2020-05-25T12:58:51.358" v="263" actId="1076"/>
      <pc:docMkLst>
        <pc:docMk/>
      </pc:docMkLst>
      <pc:sldChg chg="modSp">
        <pc:chgData name="Marek Kiczkowiak" userId="b07abb785703dc47" providerId="LiveId" clId="{1B675926-5041-457D-8493-4A18E0099330}" dt="2020-05-25T12:46:27.909" v="39"/>
        <pc:sldMkLst>
          <pc:docMk/>
          <pc:sldMk cId="3228865154" sldId="256"/>
        </pc:sldMkLst>
        <pc:spChg chg="mod">
          <ac:chgData name="Marek Kiczkowiak" userId="b07abb785703dc47" providerId="LiveId" clId="{1B675926-5041-457D-8493-4A18E0099330}" dt="2020-05-25T12:46:12.796" v="36" actId="20577"/>
          <ac:spMkLst>
            <pc:docMk/>
            <pc:sldMk cId="3228865154" sldId="256"/>
            <ac:spMk id="2" creationId="{01855575-9506-4492-9F93-1734A7ADCD82}"/>
          </ac:spMkLst>
        </pc:spChg>
        <pc:spChg chg="mod">
          <ac:chgData name="Marek Kiczkowiak" userId="b07abb785703dc47" providerId="LiveId" clId="{1B675926-5041-457D-8493-4A18E0099330}" dt="2020-05-25T12:46:27.909" v="39"/>
          <ac:spMkLst>
            <pc:docMk/>
            <pc:sldMk cId="3228865154" sldId="256"/>
            <ac:spMk id="3" creationId="{7129DDBF-45B2-4A2E-AB73-BC2163D36B9D}"/>
          </ac:spMkLst>
        </pc:spChg>
      </pc:sldChg>
      <pc:sldChg chg="modSp modAnim">
        <pc:chgData name="Marek Kiczkowiak" userId="b07abb785703dc47" providerId="LiveId" clId="{1B675926-5041-457D-8493-4A18E0099330}" dt="2020-05-25T12:55:21.458" v="212" actId="20577"/>
        <pc:sldMkLst>
          <pc:docMk/>
          <pc:sldMk cId="1853248105" sldId="258"/>
        </pc:sldMkLst>
        <pc:spChg chg="mod">
          <ac:chgData name="Marek Kiczkowiak" userId="b07abb785703dc47" providerId="LiveId" clId="{1B675926-5041-457D-8493-4A18E0099330}" dt="2020-05-25T12:46:38.574" v="51" actId="20577"/>
          <ac:spMkLst>
            <pc:docMk/>
            <pc:sldMk cId="1853248105" sldId="258"/>
            <ac:spMk id="2" creationId="{9DB75AAF-6F0C-4B1B-AFF3-8D7B8A2487D7}"/>
          </ac:spMkLst>
        </pc:spChg>
        <pc:spChg chg="mod">
          <ac:chgData name="Marek Kiczkowiak" userId="b07abb785703dc47" providerId="LiveId" clId="{1B675926-5041-457D-8493-4A18E0099330}" dt="2020-05-25T12:55:21.458" v="212" actId="20577"/>
          <ac:spMkLst>
            <pc:docMk/>
            <pc:sldMk cId="1853248105" sldId="258"/>
            <ac:spMk id="3" creationId="{4EBEC5AC-25E0-497A-8629-B5E23B4E3737}"/>
          </ac:spMkLst>
        </pc:spChg>
      </pc:sldChg>
      <pc:sldChg chg="addSp modSp modAnim">
        <pc:chgData name="Marek Kiczkowiak" userId="b07abb785703dc47" providerId="LiveId" clId="{1B675926-5041-457D-8493-4A18E0099330}" dt="2020-05-25T12:58:51.358" v="263" actId="1076"/>
        <pc:sldMkLst>
          <pc:docMk/>
          <pc:sldMk cId="138573278" sldId="261"/>
        </pc:sldMkLst>
        <pc:spChg chg="mod">
          <ac:chgData name="Marek Kiczkowiak" userId="b07abb785703dc47" providerId="LiveId" clId="{1B675926-5041-457D-8493-4A18E0099330}" dt="2020-05-25T12:58:00.502" v="253" actId="20577"/>
          <ac:spMkLst>
            <pc:docMk/>
            <pc:sldMk cId="138573278" sldId="261"/>
            <ac:spMk id="3" creationId="{4EBEC5AC-25E0-497A-8629-B5E23B4E3737}"/>
          </ac:spMkLst>
        </pc:spChg>
        <pc:cxnChg chg="mod">
          <ac:chgData name="Marek Kiczkowiak" userId="b07abb785703dc47" providerId="LiveId" clId="{1B675926-5041-457D-8493-4A18E0099330}" dt="2020-05-25T12:58:13.770" v="255" actId="14100"/>
          <ac:cxnSpMkLst>
            <pc:docMk/>
            <pc:sldMk cId="138573278" sldId="261"/>
            <ac:cxnSpMk id="4" creationId="{EF471ADD-1117-415E-89BF-3C2E7D24C863}"/>
          </ac:cxnSpMkLst>
        </pc:cxnChg>
        <pc:cxnChg chg="add mod">
          <ac:chgData name="Marek Kiczkowiak" userId="b07abb785703dc47" providerId="LiveId" clId="{1B675926-5041-457D-8493-4A18E0099330}" dt="2020-05-25T12:58:25.226" v="258" actId="14100"/>
          <ac:cxnSpMkLst>
            <pc:docMk/>
            <pc:sldMk cId="138573278" sldId="261"/>
            <ac:cxnSpMk id="6" creationId="{E028EDB6-B928-424D-AFDE-441277982D12}"/>
          </ac:cxnSpMkLst>
        </pc:cxnChg>
        <pc:cxnChg chg="add mod">
          <ac:chgData name="Marek Kiczkowiak" userId="b07abb785703dc47" providerId="LiveId" clId="{1B675926-5041-457D-8493-4A18E0099330}" dt="2020-05-25T12:58:38.215" v="261" actId="14100"/>
          <ac:cxnSpMkLst>
            <pc:docMk/>
            <pc:sldMk cId="138573278" sldId="261"/>
            <ac:cxnSpMk id="8" creationId="{F246B9FA-746B-4399-81C7-0E044E56742F}"/>
          </ac:cxnSpMkLst>
        </pc:cxnChg>
        <pc:cxnChg chg="add mod">
          <ac:chgData name="Marek Kiczkowiak" userId="b07abb785703dc47" providerId="LiveId" clId="{1B675926-5041-457D-8493-4A18E0099330}" dt="2020-05-25T12:58:51.358" v="263" actId="1076"/>
          <ac:cxnSpMkLst>
            <pc:docMk/>
            <pc:sldMk cId="138573278" sldId="261"/>
            <ac:cxnSpMk id="10" creationId="{C14BA96E-1EDA-482F-889C-172D55949E8E}"/>
          </ac:cxnSpMkLst>
        </pc:cxnChg>
      </pc:sldChg>
    </pc:docChg>
  </pc:docChgLst>
  <pc:docChgLst>
    <pc:chgData name="Marek Kiczkowiak" userId="b07abb785703dc47" providerId="LiveId" clId="{50192F07-D2FD-415B-AF07-11C8822CBAFF}"/>
    <pc:docChg chg="custSel addSld delSld modSld">
      <pc:chgData name="Marek Kiczkowiak" userId="b07abb785703dc47" providerId="LiveId" clId="{50192F07-D2FD-415B-AF07-11C8822CBAFF}" dt="2020-05-25T13:10:49.817" v="186" actId="1076"/>
      <pc:docMkLst>
        <pc:docMk/>
      </pc:docMkLst>
      <pc:sldChg chg="modSp modAnim">
        <pc:chgData name="Marek Kiczkowiak" userId="b07abb785703dc47" providerId="LiveId" clId="{50192F07-D2FD-415B-AF07-11C8822CBAFF}" dt="2020-05-25T13:04:51.872" v="90" actId="14100"/>
        <pc:sldMkLst>
          <pc:docMk/>
          <pc:sldMk cId="138573278" sldId="261"/>
        </pc:sldMkLst>
        <pc:spChg chg="mod">
          <ac:chgData name="Marek Kiczkowiak" userId="b07abb785703dc47" providerId="LiveId" clId="{50192F07-D2FD-415B-AF07-11C8822CBAFF}" dt="2020-05-25T13:01:48.606" v="39" actId="20577"/>
          <ac:spMkLst>
            <pc:docMk/>
            <pc:sldMk cId="138573278" sldId="261"/>
            <ac:spMk id="2" creationId="{9DB75AAF-6F0C-4B1B-AFF3-8D7B8A2487D7}"/>
          </ac:spMkLst>
        </pc:spChg>
        <pc:spChg chg="mod">
          <ac:chgData name="Marek Kiczkowiak" userId="b07abb785703dc47" providerId="LiveId" clId="{50192F07-D2FD-415B-AF07-11C8822CBAFF}" dt="2020-05-25T13:03:59.222" v="84"/>
          <ac:spMkLst>
            <pc:docMk/>
            <pc:sldMk cId="138573278" sldId="261"/>
            <ac:spMk id="3" creationId="{4EBEC5AC-25E0-497A-8629-B5E23B4E3737}"/>
          </ac:spMkLst>
        </pc:spChg>
        <pc:cxnChg chg="mod">
          <ac:chgData name="Marek Kiczkowiak" userId="b07abb785703dc47" providerId="LiveId" clId="{50192F07-D2FD-415B-AF07-11C8822CBAFF}" dt="2020-05-25T13:03:04.057" v="82" actId="14100"/>
          <ac:cxnSpMkLst>
            <pc:docMk/>
            <pc:sldMk cId="138573278" sldId="261"/>
            <ac:cxnSpMk id="4" creationId="{EF471ADD-1117-415E-89BF-3C2E7D24C863}"/>
          </ac:cxnSpMkLst>
        </pc:cxnChg>
        <pc:cxnChg chg="mod">
          <ac:chgData name="Marek Kiczkowiak" userId="b07abb785703dc47" providerId="LiveId" clId="{50192F07-D2FD-415B-AF07-11C8822CBAFF}" dt="2020-05-25T13:04:45.065" v="88" actId="14100"/>
          <ac:cxnSpMkLst>
            <pc:docMk/>
            <pc:sldMk cId="138573278" sldId="261"/>
            <ac:cxnSpMk id="6" creationId="{E028EDB6-B928-424D-AFDE-441277982D12}"/>
          </ac:cxnSpMkLst>
        </pc:cxnChg>
        <pc:cxnChg chg="mod">
          <ac:chgData name="Marek Kiczkowiak" userId="b07abb785703dc47" providerId="LiveId" clId="{50192F07-D2FD-415B-AF07-11C8822CBAFF}" dt="2020-05-25T13:04:34.392" v="86" actId="14100"/>
          <ac:cxnSpMkLst>
            <pc:docMk/>
            <pc:sldMk cId="138573278" sldId="261"/>
            <ac:cxnSpMk id="8" creationId="{F246B9FA-746B-4399-81C7-0E044E56742F}"/>
          </ac:cxnSpMkLst>
        </pc:cxnChg>
        <pc:cxnChg chg="mod">
          <ac:chgData name="Marek Kiczkowiak" userId="b07abb785703dc47" providerId="LiveId" clId="{50192F07-D2FD-415B-AF07-11C8822CBAFF}" dt="2020-05-25T13:04:51.872" v="90" actId="14100"/>
          <ac:cxnSpMkLst>
            <pc:docMk/>
            <pc:sldMk cId="138573278" sldId="261"/>
            <ac:cxnSpMk id="10" creationId="{C14BA96E-1EDA-482F-889C-172D55949E8E}"/>
          </ac:cxnSpMkLst>
        </pc:cxnChg>
      </pc:sldChg>
      <pc:sldChg chg="addSp delSp modSp delAnim">
        <pc:chgData name="Marek Kiczkowiak" userId="b07abb785703dc47" providerId="LiveId" clId="{50192F07-D2FD-415B-AF07-11C8822CBAFF}" dt="2020-05-25T13:10:49.817" v="186" actId="1076"/>
        <pc:sldMkLst>
          <pc:docMk/>
          <pc:sldMk cId="1627566489" sldId="264"/>
        </pc:sldMkLst>
        <pc:spChg chg="mod">
          <ac:chgData name="Marek Kiczkowiak" userId="b07abb785703dc47" providerId="LiveId" clId="{50192F07-D2FD-415B-AF07-11C8822CBAFF}" dt="2020-05-25T13:09:57.091" v="180" actId="20577"/>
          <ac:spMkLst>
            <pc:docMk/>
            <pc:sldMk cId="1627566489" sldId="264"/>
            <ac:spMk id="2" creationId="{9DB75AAF-6F0C-4B1B-AFF3-8D7B8A2487D7}"/>
          </ac:spMkLst>
        </pc:spChg>
        <pc:spChg chg="del">
          <ac:chgData name="Marek Kiczkowiak" userId="b07abb785703dc47" providerId="LiveId" clId="{50192F07-D2FD-415B-AF07-11C8822CBAFF}" dt="2020-05-25T13:09:41.627" v="133" actId="478"/>
          <ac:spMkLst>
            <pc:docMk/>
            <pc:sldMk cId="1627566489" sldId="264"/>
            <ac:spMk id="3" creationId="{4EBEC5AC-25E0-497A-8629-B5E23B4E3737}"/>
          </ac:spMkLst>
        </pc:spChg>
        <pc:spChg chg="add del mod">
          <ac:chgData name="Marek Kiczkowiak" userId="b07abb785703dc47" providerId="LiveId" clId="{50192F07-D2FD-415B-AF07-11C8822CBAFF}" dt="2020-05-25T13:10:33.784" v="181"/>
          <ac:spMkLst>
            <pc:docMk/>
            <pc:sldMk cId="1627566489" sldId="264"/>
            <ac:spMk id="6" creationId="{DF0D835C-3F69-46CB-8DE0-6CCD4A19F00F}"/>
          </ac:spMkLst>
        </pc:spChg>
        <pc:picChg chg="add mod">
          <ac:chgData name="Marek Kiczkowiak" userId="b07abb785703dc47" providerId="LiveId" clId="{50192F07-D2FD-415B-AF07-11C8822CBAFF}" dt="2020-05-25T13:10:49.817" v="186" actId="1076"/>
          <ac:picMkLst>
            <pc:docMk/>
            <pc:sldMk cId="1627566489" sldId="264"/>
            <ac:picMk id="7" creationId="{9D64B092-C1C4-4D7C-A5F7-E110CAEE24DC}"/>
          </ac:picMkLst>
        </pc:picChg>
        <pc:cxnChg chg="del">
          <ac:chgData name="Marek Kiczkowiak" userId="b07abb785703dc47" providerId="LiveId" clId="{50192F07-D2FD-415B-AF07-11C8822CBAFF}" dt="2020-05-25T13:10:38.642" v="183" actId="478"/>
          <ac:cxnSpMkLst>
            <pc:docMk/>
            <pc:sldMk cId="1627566489" sldId="264"/>
            <ac:cxnSpMk id="4" creationId="{EF471ADD-1117-415E-89BF-3C2E7D24C863}"/>
          </ac:cxnSpMkLst>
        </pc:cxnChg>
      </pc:sldChg>
      <pc:sldChg chg="add del">
        <pc:chgData name="Marek Kiczkowiak" userId="b07abb785703dc47" providerId="LiveId" clId="{50192F07-D2FD-415B-AF07-11C8822CBAFF}" dt="2020-05-25T13:09:31.999" v="132" actId="2696"/>
        <pc:sldMkLst>
          <pc:docMk/>
          <pc:sldMk cId="3847680342" sldId="265"/>
        </pc:sldMkLst>
      </pc:sldChg>
      <pc:sldChg chg="modSp add modAnim">
        <pc:chgData name="Marek Kiczkowiak" userId="b07abb785703dc47" providerId="LiveId" clId="{50192F07-D2FD-415B-AF07-11C8822CBAFF}" dt="2020-05-25T13:09:13.390" v="131" actId="14100"/>
        <pc:sldMkLst>
          <pc:docMk/>
          <pc:sldMk cId="4250649149" sldId="266"/>
        </pc:sldMkLst>
        <pc:spChg chg="mod">
          <ac:chgData name="Marek Kiczkowiak" userId="b07abb785703dc47" providerId="LiveId" clId="{50192F07-D2FD-415B-AF07-11C8822CBAFF}" dt="2020-05-25T13:06:07.796" v="97" actId="20577"/>
          <ac:spMkLst>
            <pc:docMk/>
            <pc:sldMk cId="4250649149" sldId="266"/>
            <ac:spMk id="2" creationId="{9DB75AAF-6F0C-4B1B-AFF3-8D7B8A2487D7}"/>
          </ac:spMkLst>
        </pc:spChg>
        <pc:spChg chg="mod">
          <ac:chgData name="Marek Kiczkowiak" userId="b07abb785703dc47" providerId="LiveId" clId="{50192F07-D2FD-415B-AF07-11C8822CBAFF}" dt="2020-05-25T13:07:02.804" v="122" actId="6549"/>
          <ac:spMkLst>
            <pc:docMk/>
            <pc:sldMk cId="4250649149" sldId="266"/>
            <ac:spMk id="3" creationId="{4EBEC5AC-25E0-497A-8629-B5E23B4E3737}"/>
          </ac:spMkLst>
        </pc:spChg>
        <pc:cxnChg chg="mod">
          <ac:chgData name="Marek Kiczkowiak" userId="b07abb785703dc47" providerId="LiveId" clId="{50192F07-D2FD-415B-AF07-11C8822CBAFF}" dt="2020-05-25T13:08:31.136" v="123" actId="1076"/>
          <ac:cxnSpMkLst>
            <pc:docMk/>
            <pc:sldMk cId="4250649149" sldId="266"/>
            <ac:cxnSpMk id="4" creationId="{EF471ADD-1117-415E-89BF-3C2E7D24C863}"/>
          </ac:cxnSpMkLst>
        </pc:cxnChg>
        <pc:cxnChg chg="mod">
          <ac:chgData name="Marek Kiczkowiak" userId="b07abb785703dc47" providerId="LiveId" clId="{50192F07-D2FD-415B-AF07-11C8822CBAFF}" dt="2020-05-25T13:08:50.594" v="127" actId="14100"/>
          <ac:cxnSpMkLst>
            <pc:docMk/>
            <pc:sldMk cId="4250649149" sldId="266"/>
            <ac:cxnSpMk id="6" creationId="{E028EDB6-B928-424D-AFDE-441277982D12}"/>
          </ac:cxnSpMkLst>
        </pc:cxnChg>
        <pc:cxnChg chg="mod">
          <ac:chgData name="Marek Kiczkowiak" userId="b07abb785703dc47" providerId="LiveId" clId="{50192F07-D2FD-415B-AF07-11C8822CBAFF}" dt="2020-05-25T13:09:00.648" v="129" actId="14100"/>
          <ac:cxnSpMkLst>
            <pc:docMk/>
            <pc:sldMk cId="4250649149" sldId="266"/>
            <ac:cxnSpMk id="8" creationId="{F246B9FA-746B-4399-81C7-0E044E56742F}"/>
          </ac:cxnSpMkLst>
        </pc:cxnChg>
        <pc:cxnChg chg="mod">
          <ac:chgData name="Marek Kiczkowiak" userId="b07abb785703dc47" providerId="LiveId" clId="{50192F07-D2FD-415B-AF07-11C8822CBAFF}" dt="2020-05-25T13:09:13.390" v="131" actId="14100"/>
          <ac:cxnSpMkLst>
            <pc:docMk/>
            <pc:sldMk cId="4250649149" sldId="266"/>
            <ac:cxnSpMk id="10" creationId="{C14BA96E-1EDA-482F-889C-172D55949E8E}"/>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D102D-A4A8-45EC-B89D-8849D9B78D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F446BE3-655B-4B73-BEC8-8D239CBBDF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1665415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E8505-1DB5-4027-9F0D-EFE68644BFD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FF31102-3B26-4A7A-BC49-5470198D8B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22648D-2E6B-48CB-A8EE-C162ACC4121D}"/>
              </a:ext>
            </a:extLst>
          </p:cNvPr>
          <p:cNvSpPr>
            <a:spLocks noGrp="1"/>
          </p:cNvSpPr>
          <p:nvPr>
            <p:ph type="dt" sz="half" idx="10"/>
          </p:nvPr>
        </p:nvSpPr>
        <p:spPr>
          <a:xfrm>
            <a:off x="838200" y="6356350"/>
            <a:ext cx="2743200" cy="365125"/>
          </a:xfrm>
          <a:prstGeom prst="rect">
            <a:avLst/>
          </a:prstGeom>
        </p:spPr>
        <p:txBody>
          <a:bodyPr/>
          <a:lstStyle/>
          <a:p>
            <a:fld id="{053DEE7D-6CC5-4828-AA7D-FDBA3A64126A}" type="datetimeFigureOut">
              <a:rPr lang="en-GB" smtClean="0"/>
              <a:t>25/05/2020</a:t>
            </a:fld>
            <a:endParaRPr lang="en-GB"/>
          </a:p>
        </p:txBody>
      </p:sp>
      <p:sp>
        <p:nvSpPr>
          <p:cNvPr id="5" name="Footer Placeholder 4">
            <a:extLst>
              <a:ext uri="{FF2B5EF4-FFF2-40B4-BE49-F238E27FC236}">
                <a16:creationId xmlns:a16="http://schemas.microsoft.com/office/drawing/2014/main" id="{1431D240-66A6-4A6B-B03B-85889DD8B10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A9EF2780-B9EE-4B1B-91C7-5460A6865349}"/>
              </a:ext>
            </a:extLst>
          </p:cNvPr>
          <p:cNvSpPr>
            <a:spLocks noGrp="1"/>
          </p:cNvSpPr>
          <p:nvPr>
            <p:ph type="sldNum" sz="quarter" idx="12"/>
          </p:nvPr>
        </p:nvSpPr>
        <p:spPr>
          <a:xfrm>
            <a:off x="8610600" y="6356350"/>
            <a:ext cx="2743200" cy="365125"/>
          </a:xfrm>
          <a:prstGeom prst="rect">
            <a:avLst/>
          </a:prstGeom>
        </p:spPr>
        <p:txBody>
          <a:bodyPr/>
          <a:lstStyle/>
          <a:p>
            <a:fld id="{9A52584E-0EAB-48C1-8B4F-4952F6EE72EF}" type="slidenum">
              <a:rPr lang="en-GB" smtClean="0"/>
              <a:t>‹#›</a:t>
            </a:fld>
            <a:endParaRPr lang="en-GB"/>
          </a:p>
        </p:txBody>
      </p:sp>
    </p:spTree>
    <p:extLst>
      <p:ext uri="{BB962C8B-B14F-4D97-AF65-F5344CB8AC3E}">
        <p14:creationId xmlns:p14="http://schemas.microsoft.com/office/powerpoint/2010/main" val="146770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524FDC-2A04-4A7F-8307-E9AB728514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6CEF37-10A0-47E7-99A3-533124A0F7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DE1D21-71C8-4E49-B333-C6A377980AAC}"/>
              </a:ext>
            </a:extLst>
          </p:cNvPr>
          <p:cNvSpPr>
            <a:spLocks noGrp="1"/>
          </p:cNvSpPr>
          <p:nvPr>
            <p:ph type="dt" sz="half" idx="10"/>
          </p:nvPr>
        </p:nvSpPr>
        <p:spPr>
          <a:xfrm>
            <a:off x="838200" y="6356350"/>
            <a:ext cx="2743200" cy="365125"/>
          </a:xfrm>
          <a:prstGeom prst="rect">
            <a:avLst/>
          </a:prstGeom>
        </p:spPr>
        <p:txBody>
          <a:bodyPr/>
          <a:lstStyle/>
          <a:p>
            <a:fld id="{053DEE7D-6CC5-4828-AA7D-FDBA3A64126A}" type="datetimeFigureOut">
              <a:rPr lang="en-GB" smtClean="0"/>
              <a:t>25/05/2020</a:t>
            </a:fld>
            <a:endParaRPr lang="en-GB"/>
          </a:p>
        </p:txBody>
      </p:sp>
      <p:sp>
        <p:nvSpPr>
          <p:cNvPr id="5" name="Footer Placeholder 4">
            <a:extLst>
              <a:ext uri="{FF2B5EF4-FFF2-40B4-BE49-F238E27FC236}">
                <a16:creationId xmlns:a16="http://schemas.microsoft.com/office/drawing/2014/main" id="{DADD55BC-2E8D-4CB8-B83C-02516D77550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271E7753-2EE7-4FAE-9B37-420DC337A314}"/>
              </a:ext>
            </a:extLst>
          </p:cNvPr>
          <p:cNvSpPr>
            <a:spLocks noGrp="1"/>
          </p:cNvSpPr>
          <p:nvPr>
            <p:ph type="sldNum" sz="quarter" idx="12"/>
          </p:nvPr>
        </p:nvSpPr>
        <p:spPr>
          <a:xfrm>
            <a:off x="8610600" y="6356350"/>
            <a:ext cx="2743200" cy="365125"/>
          </a:xfrm>
          <a:prstGeom prst="rect">
            <a:avLst/>
          </a:prstGeom>
        </p:spPr>
        <p:txBody>
          <a:bodyPr/>
          <a:lstStyle/>
          <a:p>
            <a:fld id="{9A52584E-0EAB-48C1-8B4F-4952F6EE72EF}" type="slidenum">
              <a:rPr lang="en-GB" smtClean="0"/>
              <a:t>‹#›</a:t>
            </a:fld>
            <a:endParaRPr lang="en-GB"/>
          </a:p>
        </p:txBody>
      </p:sp>
    </p:spTree>
    <p:extLst>
      <p:ext uri="{BB962C8B-B14F-4D97-AF65-F5344CB8AC3E}">
        <p14:creationId xmlns:p14="http://schemas.microsoft.com/office/powerpoint/2010/main" val="4161630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46159-231C-49C6-AD4F-85235E4C50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543467-E44B-4CCD-8F8A-B9C772A9E6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866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CCF48-E652-410C-81ED-9F8A89B6E2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FDB1018-3C3A-4E5D-AAB5-E2D51142BE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681611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E5905-0808-404C-868D-E9EC093030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32F4EC3-0E2C-48FF-B6C9-9BC39CC5E2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04D5B94-82E4-49FD-8018-A467BDC2D9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40013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3526F-23BF-4D61-B86E-66A729B87F9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7597CC2-E06B-423B-A6F2-D24747CC75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6AF59D-7C00-4177-B34A-A1C42E19FF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1E450A7-FE20-4A26-80A6-5A1C1B6311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778B87-9FF9-49CE-868E-9D21279E5B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02362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5ED78-AAE3-4239-8EF7-FEC83A7E8723}"/>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717229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927485-022F-4678-B67F-F6C3A89E5BD7}"/>
              </a:ext>
            </a:extLst>
          </p:cNvPr>
          <p:cNvSpPr>
            <a:spLocks noGrp="1"/>
          </p:cNvSpPr>
          <p:nvPr>
            <p:ph type="dt" sz="half" idx="10"/>
          </p:nvPr>
        </p:nvSpPr>
        <p:spPr>
          <a:xfrm>
            <a:off x="838200" y="6356350"/>
            <a:ext cx="2743200" cy="365125"/>
          </a:xfrm>
          <a:prstGeom prst="rect">
            <a:avLst/>
          </a:prstGeom>
        </p:spPr>
        <p:txBody>
          <a:bodyPr/>
          <a:lstStyle/>
          <a:p>
            <a:fld id="{053DEE7D-6CC5-4828-AA7D-FDBA3A64126A}" type="datetimeFigureOut">
              <a:rPr lang="en-GB" smtClean="0"/>
              <a:t>25/05/2020</a:t>
            </a:fld>
            <a:endParaRPr lang="en-GB"/>
          </a:p>
        </p:txBody>
      </p:sp>
      <p:sp>
        <p:nvSpPr>
          <p:cNvPr id="3" name="Footer Placeholder 2">
            <a:extLst>
              <a:ext uri="{FF2B5EF4-FFF2-40B4-BE49-F238E27FC236}">
                <a16:creationId xmlns:a16="http://schemas.microsoft.com/office/drawing/2014/main" id="{EAA9D714-C064-424C-9E93-8954B11D2B0F}"/>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2AEE688F-A73D-4DE6-B3AF-D96821B5608D}"/>
              </a:ext>
            </a:extLst>
          </p:cNvPr>
          <p:cNvSpPr>
            <a:spLocks noGrp="1"/>
          </p:cNvSpPr>
          <p:nvPr>
            <p:ph type="sldNum" sz="quarter" idx="12"/>
          </p:nvPr>
        </p:nvSpPr>
        <p:spPr>
          <a:xfrm>
            <a:off x="8610600" y="6356350"/>
            <a:ext cx="2743200" cy="365125"/>
          </a:xfrm>
          <a:prstGeom prst="rect">
            <a:avLst/>
          </a:prstGeom>
        </p:spPr>
        <p:txBody>
          <a:bodyPr/>
          <a:lstStyle/>
          <a:p>
            <a:fld id="{9A52584E-0EAB-48C1-8B4F-4952F6EE72EF}" type="slidenum">
              <a:rPr lang="en-GB" smtClean="0"/>
              <a:t>‹#›</a:t>
            </a:fld>
            <a:endParaRPr lang="en-GB"/>
          </a:p>
        </p:txBody>
      </p:sp>
    </p:spTree>
    <p:extLst>
      <p:ext uri="{BB962C8B-B14F-4D97-AF65-F5344CB8AC3E}">
        <p14:creationId xmlns:p14="http://schemas.microsoft.com/office/powerpoint/2010/main" val="2769883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1B8AA-98A1-462D-A827-48F370486D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F0C84FA-96CD-4495-AD31-50206855A4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F9B94D6-D318-4295-A899-FB42FA2A0A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BC683F-1FF8-40C3-AD4A-2533F5E975D6}"/>
              </a:ext>
            </a:extLst>
          </p:cNvPr>
          <p:cNvSpPr>
            <a:spLocks noGrp="1"/>
          </p:cNvSpPr>
          <p:nvPr>
            <p:ph type="dt" sz="half" idx="10"/>
          </p:nvPr>
        </p:nvSpPr>
        <p:spPr>
          <a:xfrm>
            <a:off x="838200" y="6356350"/>
            <a:ext cx="2743200" cy="365125"/>
          </a:xfrm>
          <a:prstGeom prst="rect">
            <a:avLst/>
          </a:prstGeom>
        </p:spPr>
        <p:txBody>
          <a:bodyPr/>
          <a:lstStyle/>
          <a:p>
            <a:fld id="{053DEE7D-6CC5-4828-AA7D-FDBA3A64126A}" type="datetimeFigureOut">
              <a:rPr lang="en-GB" smtClean="0"/>
              <a:t>25/05/2020</a:t>
            </a:fld>
            <a:endParaRPr lang="en-GB"/>
          </a:p>
        </p:txBody>
      </p:sp>
      <p:sp>
        <p:nvSpPr>
          <p:cNvPr id="6" name="Footer Placeholder 5">
            <a:extLst>
              <a:ext uri="{FF2B5EF4-FFF2-40B4-BE49-F238E27FC236}">
                <a16:creationId xmlns:a16="http://schemas.microsoft.com/office/drawing/2014/main" id="{0E50BFFD-F880-4037-996D-A25587C2178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A12A0EB3-6AE8-4F61-B2FF-D234B0A9EB22}"/>
              </a:ext>
            </a:extLst>
          </p:cNvPr>
          <p:cNvSpPr>
            <a:spLocks noGrp="1"/>
          </p:cNvSpPr>
          <p:nvPr>
            <p:ph type="sldNum" sz="quarter" idx="12"/>
          </p:nvPr>
        </p:nvSpPr>
        <p:spPr>
          <a:xfrm>
            <a:off x="8610600" y="6356350"/>
            <a:ext cx="2743200" cy="365125"/>
          </a:xfrm>
          <a:prstGeom prst="rect">
            <a:avLst/>
          </a:prstGeom>
        </p:spPr>
        <p:txBody>
          <a:bodyPr/>
          <a:lstStyle/>
          <a:p>
            <a:fld id="{9A52584E-0EAB-48C1-8B4F-4952F6EE72EF}" type="slidenum">
              <a:rPr lang="en-GB" smtClean="0"/>
              <a:t>‹#›</a:t>
            </a:fld>
            <a:endParaRPr lang="en-GB"/>
          </a:p>
        </p:txBody>
      </p:sp>
    </p:spTree>
    <p:extLst>
      <p:ext uri="{BB962C8B-B14F-4D97-AF65-F5344CB8AC3E}">
        <p14:creationId xmlns:p14="http://schemas.microsoft.com/office/powerpoint/2010/main" val="2655328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C7048-9FAC-44F0-A36D-FB55D3CC61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4258CF7-9A72-4C8D-AA0E-4CEBC72941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9A619436-8A7E-4009-A7D7-A6DE20423F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C049A4-156E-43DA-AC93-75E6642B7EAD}"/>
              </a:ext>
            </a:extLst>
          </p:cNvPr>
          <p:cNvSpPr>
            <a:spLocks noGrp="1"/>
          </p:cNvSpPr>
          <p:nvPr>
            <p:ph type="dt" sz="half" idx="10"/>
          </p:nvPr>
        </p:nvSpPr>
        <p:spPr>
          <a:xfrm>
            <a:off x="838200" y="6356350"/>
            <a:ext cx="2743200" cy="365125"/>
          </a:xfrm>
          <a:prstGeom prst="rect">
            <a:avLst/>
          </a:prstGeom>
        </p:spPr>
        <p:txBody>
          <a:bodyPr/>
          <a:lstStyle/>
          <a:p>
            <a:fld id="{053DEE7D-6CC5-4828-AA7D-FDBA3A64126A}" type="datetimeFigureOut">
              <a:rPr lang="en-GB" smtClean="0"/>
              <a:t>25/05/2020</a:t>
            </a:fld>
            <a:endParaRPr lang="en-GB"/>
          </a:p>
        </p:txBody>
      </p:sp>
      <p:sp>
        <p:nvSpPr>
          <p:cNvPr id="6" name="Footer Placeholder 5">
            <a:extLst>
              <a:ext uri="{FF2B5EF4-FFF2-40B4-BE49-F238E27FC236}">
                <a16:creationId xmlns:a16="http://schemas.microsoft.com/office/drawing/2014/main" id="{D3A65B9E-B91B-4022-97E8-99EF20164C3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660D4882-4B30-483D-9BB8-EB3AF953ABFA}"/>
              </a:ext>
            </a:extLst>
          </p:cNvPr>
          <p:cNvSpPr>
            <a:spLocks noGrp="1"/>
          </p:cNvSpPr>
          <p:nvPr>
            <p:ph type="sldNum" sz="quarter" idx="12"/>
          </p:nvPr>
        </p:nvSpPr>
        <p:spPr>
          <a:xfrm>
            <a:off x="8610600" y="6356350"/>
            <a:ext cx="2743200" cy="365125"/>
          </a:xfrm>
          <a:prstGeom prst="rect">
            <a:avLst/>
          </a:prstGeom>
        </p:spPr>
        <p:txBody>
          <a:bodyPr/>
          <a:lstStyle/>
          <a:p>
            <a:fld id="{9A52584E-0EAB-48C1-8B4F-4952F6EE72EF}" type="slidenum">
              <a:rPr lang="en-GB" smtClean="0"/>
              <a:t>‹#›</a:t>
            </a:fld>
            <a:endParaRPr lang="en-GB"/>
          </a:p>
        </p:txBody>
      </p:sp>
    </p:spTree>
    <p:extLst>
      <p:ext uri="{BB962C8B-B14F-4D97-AF65-F5344CB8AC3E}">
        <p14:creationId xmlns:p14="http://schemas.microsoft.com/office/powerpoint/2010/main" val="310304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C8A941-4B6C-462A-97AA-707C1304DC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B23DE338-4A36-4807-ADBE-C7B9563E1C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1AFD357E-0AB5-4065-9785-C399828FF82E}"/>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1348" t="1292" r="6623" b="1"/>
          <a:stretch/>
        </p:blipFill>
        <p:spPr>
          <a:xfrm>
            <a:off x="5393267" y="6256867"/>
            <a:ext cx="1329266" cy="478277"/>
          </a:xfrm>
          <a:prstGeom prst="rect">
            <a:avLst/>
          </a:prstGeom>
        </p:spPr>
      </p:pic>
    </p:spTree>
    <p:extLst>
      <p:ext uri="{BB962C8B-B14F-4D97-AF65-F5344CB8AC3E}">
        <p14:creationId xmlns:p14="http://schemas.microsoft.com/office/powerpoint/2010/main" val="4060873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000FF"/>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55575-9506-4492-9F93-1734A7ADCD82}"/>
              </a:ext>
            </a:extLst>
          </p:cNvPr>
          <p:cNvSpPr>
            <a:spLocks noGrp="1"/>
          </p:cNvSpPr>
          <p:nvPr>
            <p:ph type="ctrTitle"/>
          </p:nvPr>
        </p:nvSpPr>
        <p:spPr/>
        <p:txBody>
          <a:bodyPr/>
          <a:lstStyle/>
          <a:p>
            <a:r>
              <a:rPr lang="en-GB" dirty="0"/>
              <a:t>How to </a:t>
            </a:r>
            <a:r>
              <a:rPr lang="pl-PL" dirty="0" err="1"/>
              <a:t>present</a:t>
            </a:r>
            <a:r>
              <a:rPr lang="pl-PL" dirty="0"/>
              <a:t> the </a:t>
            </a:r>
            <a:r>
              <a:rPr lang="pl-PL" dirty="0" err="1"/>
              <a:t>methodology</a:t>
            </a:r>
            <a:r>
              <a:rPr lang="pl-PL" dirty="0"/>
              <a:t> of </a:t>
            </a:r>
            <a:r>
              <a:rPr lang="pl-PL" dirty="0" err="1"/>
              <a:t>your</a:t>
            </a:r>
            <a:r>
              <a:rPr lang="pl-PL" dirty="0"/>
              <a:t> </a:t>
            </a:r>
            <a:r>
              <a:rPr lang="pl-PL" dirty="0" err="1"/>
              <a:t>study</a:t>
            </a:r>
            <a:endParaRPr lang="en-GB" dirty="0"/>
          </a:p>
        </p:txBody>
      </p:sp>
      <p:sp>
        <p:nvSpPr>
          <p:cNvPr id="3" name="Subtitle 2">
            <a:extLst>
              <a:ext uri="{FF2B5EF4-FFF2-40B4-BE49-F238E27FC236}">
                <a16:creationId xmlns:a16="http://schemas.microsoft.com/office/drawing/2014/main" id="{7129DDBF-45B2-4A2E-AB73-BC2163D36B9D}"/>
              </a:ext>
            </a:extLst>
          </p:cNvPr>
          <p:cNvSpPr>
            <a:spLocks noGrp="1"/>
          </p:cNvSpPr>
          <p:nvPr>
            <p:ph type="subTitle" idx="1"/>
          </p:nvPr>
        </p:nvSpPr>
        <p:spPr/>
        <p:txBody>
          <a:bodyPr/>
          <a:lstStyle/>
          <a:p>
            <a:r>
              <a:rPr lang="en-GB" dirty="0"/>
              <a:t>Section 3 </a:t>
            </a:r>
            <a:r>
              <a:rPr lang="en-US" dirty="0"/>
              <a:t>Lecture 1: How to present the research sample</a:t>
            </a:r>
            <a:endParaRPr lang="en-GB" dirty="0"/>
          </a:p>
        </p:txBody>
      </p:sp>
    </p:spTree>
    <p:extLst>
      <p:ext uri="{BB962C8B-B14F-4D97-AF65-F5344CB8AC3E}">
        <p14:creationId xmlns:p14="http://schemas.microsoft.com/office/powerpoint/2010/main" val="3228865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75AAF-6F0C-4B1B-AFF3-8D7B8A2487D7}"/>
              </a:ext>
            </a:extLst>
          </p:cNvPr>
          <p:cNvSpPr>
            <a:spLocks noGrp="1"/>
          </p:cNvSpPr>
          <p:nvPr>
            <p:ph type="title"/>
          </p:nvPr>
        </p:nvSpPr>
        <p:spPr>
          <a:xfrm>
            <a:off x="838200" y="365125"/>
            <a:ext cx="10515600" cy="1325563"/>
          </a:xfrm>
        </p:spPr>
        <p:txBody>
          <a:bodyPr>
            <a:normAutofit/>
          </a:bodyPr>
          <a:lstStyle/>
          <a:p>
            <a:r>
              <a:rPr lang="en-US" dirty="0"/>
              <a:t>Presenting the research sample</a:t>
            </a:r>
            <a:endParaRPr lang="en-GB" dirty="0"/>
          </a:p>
        </p:txBody>
      </p:sp>
      <p:sp>
        <p:nvSpPr>
          <p:cNvPr id="3" name="Content Placeholder 2">
            <a:extLst>
              <a:ext uri="{FF2B5EF4-FFF2-40B4-BE49-F238E27FC236}">
                <a16:creationId xmlns:a16="http://schemas.microsoft.com/office/drawing/2014/main" id="{4EBEC5AC-25E0-497A-8629-B5E23B4E3737}"/>
              </a:ext>
            </a:extLst>
          </p:cNvPr>
          <p:cNvSpPr>
            <a:spLocks noGrp="1"/>
          </p:cNvSpPr>
          <p:nvPr>
            <p:ph idx="1"/>
          </p:nvPr>
        </p:nvSpPr>
        <p:spPr>
          <a:xfrm>
            <a:off x="838200" y="1973749"/>
            <a:ext cx="10515600" cy="2066437"/>
          </a:xfrm>
        </p:spPr>
        <p:txBody>
          <a:bodyPr>
            <a:normAutofit/>
          </a:bodyPr>
          <a:lstStyle/>
          <a:p>
            <a:pPr algn="just"/>
            <a:r>
              <a:rPr lang="en-GB" dirty="0"/>
              <a:t>Describe </a:t>
            </a:r>
            <a:r>
              <a:rPr lang="en-GB" b="1" dirty="0">
                <a:solidFill>
                  <a:srgbClr val="0000FF"/>
                </a:solidFill>
              </a:rPr>
              <a:t>who</a:t>
            </a:r>
            <a:r>
              <a:rPr lang="en-GB" dirty="0"/>
              <a:t> or </a:t>
            </a:r>
            <a:r>
              <a:rPr lang="en-GB" b="1" dirty="0">
                <a:solidFill>
                  <a:srgbClr val="0000FF"/>
                </a:solidFill>
              </a:rPr>
              <a:t>what</a:t>
            </a:r>
            <a:r>
              <a:rPr lang="en-GB" dirty="0"/>
              <a:t> you studied</a:t>
            </a:r>
          </a:p>
          <a:p>
            <a:pPr algn="just"/>
            <a:r>
              <a:rPr lang="en-GB" dirty="0"/>
              <a:t>Sometimes referred to as </a:t>
            </a:r>
            <a:r>
              <a:rPr lang="en-GB" b="1" dirty="0">
                <a:solidFill>
                  <a:srgbClr val="0000FF"/>
                </a:solidFill>
              </a:rPr>
              <a:t>materials</a:t>
            </a:r>
          </a:p>
          <a:p>
            <a:pPr algn="just"/>
            <a:r>
              <a:rPr lang="en-GB" dirty="0"/>
              <a:t>Consider using tables or figures</a:t>
            </a:r>
          </a:p>
        </p:txBody>
      </p:sp>
    </p:spTree>
    <p:extLst>
      <p:ext uri="{BB962C8B-B14F-4D97-AF65-F5344CB8AC3E}">
        <p14:creationId xmlns:p14="http://schemas.microsoft.com/office/powerpoint/2010/main" val="185324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75AAF-6F0C-4B1B-AFF3-8D7B8A2487D7}"/>
              </a:ext>
            </a:extLst>
          </p:cNvPr>
          <p:cNvSpPr>
            <a:spLocks noGrp="1"/>
          </p:cNvSpPr>
          <p:nvPr>
            <p:ph type="title"/>
          </p:nvPr>
        </p:nvSpPr>
        <p:spPr>
          <a:xfrm>
            <a:off x="838200" y="365125"/>
            <a:ext cx="10515600" cy="1325563"/>
          </a:xfrm>
        </p:spPr>
        <p:txBody>
          <a:bodyPr>
            <a:normAutofit/>
          </a:bodyPr>
          <a:lstStyle/>
          <a:p>
            <a:r>
              <a:rPr lang="en-US" dirty="0"/>
              <a:t>Research sample: Non-human participants</a:t>
            </a:r>
            <a:endParaRPr lang="en-GB" dirty="0"/>
          </a:p>
        </p:txBody>
      </p:sp>
      <p:sp>
        <p:nvSpPr>
          <p:cNvPr id="3" name="Content Placeholder 2">
            <a:extLst>
              <a:ext uri="{FF2B5EF4-FFF2-40B4-BE49-F238E27FC236}">
                <a16:creationId xmlns:a16="http://schemas.microsoft.com/office/drawing/2014/main" id="{4EBEC5AC-25E0-497A-8629-B5E23B4E3737}"/>
              </a:ext>
            </a:extLst>
          </p:cNvPr>
          <p:cNvSpPr>
            <a:spLocks noGrp="1"/>
          </p:cNvSpPr>
          <p:nvPr>
            <p:ph idx="1"/>
          </p:nvPr>
        </p:nvSpPr>
        <p:spPr>
          <a:xfrm>
            <a:off x="838200" y="1629509"/>
            <a:ext cx="10515600" cy="4349260"/>
          </a:xfrm>
        </p:spPr>
        <p:txBody>
          <a:bodyPr>
            <a:normAutofit fontScale="92500" lnSpcReduction="10000"/>
          </a:bodyPr>
          <a:lstStyle/>
          <a:p>
            <a:pPr marL="0" indent="0" algn="just">
              <a:buNone/>
            </a:pPr>
            <a:r>
              <a:rPr lang="en-GB" dirty="0"/>
              <a:t>EW [ca. 90% protein on dry matter (dm) basis] was </a:t>
            </a:r>
            <a:r>
              <a:rPr lang="en-US" dirty="0"/>
              <a:t>isolated from commercial eggs as commonly  done. Dithiothreitol and sodium </a:t>
            </a:r>
            <a:r>
              <a:rPr lang="en-US" dirty="0" err="1"/>
              <a:t>azide</a:t>
            </a:r>
            <a:r>
              <a:rPr lang="en-US" dirty="0"/>
              <a:t> were from </a:t>
            </a:r>
            <a:r>
              <a:rPr lang="en-US" dirty="0" err="1"/>
              <a:t>Acros</a:t>
            </a:r>
            <a:r>
              <a:rPr lang="en-US" dirty="0"/>
              <a:t> Organic (</a:t>
            </a:r>
            <a:r>
              <a:rPr lang="en-US" dirty="0" err="1"/>
              <a:t>Geel</a:t>
            </a:r>
            <a:r>
              <a:rPr lang="en-US" dirty="0"/>
              <a:t>, Belgium). Sodium </a:t>
            </a:r>
            <a:r>
              <a:rPr lang="en-GB" dirty="0"/>
              <a:t>dodecyl </a:t>
            </a:r>
            <a:r>
              <a:rPr lang="en-GB" dirty="0" err="1"/>
              <a:t>sulfate</a:t>
            </a:r>
            <a:r>
              <a:rPr lang="en-GB" dirty="0"/>
              <a:t>, sodium dihydrogen phosphate dihydrate, sodium </a:t>
            </a:r>
            <a:r>
              <a:rPr lang="en-US" dirty="0"/>
              <a:t>chloride, and urea were from VWR International (Leuven, Belgium). Bovine serum albumin standard (23209) was from </a:t>
            </a:r>
            <a:r>
              <a:rPr lang="en-US" dirty="0" err="1"/>
              <a:t>ThermoFisher</a:t>
            </a:r>
            <a:r>
              <a:rPr lang="en-US" dirty="0"/>
              <a:t> </a:t>
            </a:r>
            <a:r>
              <a:rPr lang="en-GB" dirty="0"/>
              <a:t>Scientific (Waltham, MA, U.S.A.). OVA (albumin chicken egg grade III, ca. 94% protein on dm basis), proteinase K (</a:t>
            </a:r>
            <a:r>
              <a:rPr lang="en-GB" dirty="0" err="1"/>
              <a:t>Tritirachium</a:t>
            </a:r>
            <a:r>
              <a:rPr lang="en-GB" dirty="0"/>
              <a:t> album, </a:t>
            </a:r>
            <a:r>
              <a:rPr lang="en-US" dirty="0"/>
              <a:t>P4850), trypsin (porcine pancreas, T0303), and all chemicals (of at least analytical grade), unless specified otherwise, were from Sigma- Aldrich (</a:t>
            </a:r>
            <a:r>
              <a:rPr lang="en-US" dirty="0" err="1"/>
              <a:t>Bornem</a:t>
            </a:r>
            <a:r>
              <a:rPr lang="en-US" dirty="0"/>
              <a:t>, Belgium). Enzyme units (EU) were as specified by the supplier. The highly amylogenic peptide (residues: 103−111) derived from sup35 yeast was produced in-house.</a:t>
            </a:r>
          </a:p>
          <a:p>
            <a:pPr marL="0" indent="0">
              <a:buNone/>
            </a:pPr>
            <a:r>
              <a:rPr lang="en-GB" sz="800" dirty="0"/>
              <a:t>[from </a:t>
            </a:r>
            <a:r>
              <a:rPr lang="en-US" sz="800" dirty="0"/>
              <a:t>Monge </a:t>
            </a:r>
            <a:r>
              <a:rPr lang="en-US" sz="800" dirty="0" err="1"/>
              <a:t>Morera</a:t>
            </a:r>
            <a:r>
              <a:rPr lang="en-US" sz="800" dirty="0"/>
              <a:t> M. et al. (2020). Processing Induced Changes in Food Proteins: Amyloid Formation during Boiling of Hen Egg White. </a:t>
            </a:r>
            <a:r>
              <a:rPr lang="en-US" sz="800" i="1" dirty="0"/>
              <a:t>Biomacromolecules</a:t>
            </a:r>
            <a:r>
              <a:rPr lang="en-US" sz="800" dirty="0"/>
              <a:t>. https://dx.doi.org/10.1021/acs.biomac.0c00186]</a:t>
            </a:r>
            <a:endParaRPr lang="en-US" sz="900" dirty="0"/>
          </a:p>
          <a:p>
            <a:pPr marL="0" indent="0">
              <a:buNone/>
            </a:pPr>
            <a:endParaRPr lang="en-GB" dirty="0"/>
          </a:p>
        </p:txBody>
      </p:sp>
      <p:cxnSp>
        <p:nvCxnSpPr>
          <p:cNvPr id="4" name="Straight Connector 3">
            <a:extLst>
              <a:ext uri="{FF2B5EF4-FFF2-40B4-BE49-F238E27FC236}">
                <a16:creationId xmlns:a16="http://schemas.microsoft.com/office/drawing/2014/main" id="{EF471ADD-1117-415E-89BF-3C2E7D24C863}"/>
              </a:ext>
            </a:extLst>
          </p:cNvPr>
          <p:cNvCxnSpPr>
            <a:cxnSpLocks/>
          </p:cNvCxnSpPr>
          <p:nvPr/>
        </p:nvCxnSpPr>
        <p:spPr>
          <a:xfrm>
            <a:off x="7256588" y="1992924"/>
            <a:ext cx="2309443" cy="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E028EDB6-B928-424D-AFDE-441277982D12}"/>
              </a:ext>
            </a:extLst>
          </p:cNvPr>
          <p:cNvCxnSpPr>
            <a:cxnSpLocks/>
          </p:cNvCxnSpPr>
          <p:nvPr/>
        </p:nvCxnSpPr>
        <p:spPr>
          <a:xfrm>
            <a:off x="8680942" y="2895599"/>
            <a:ext cx="1629504" cy="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246B9FA-746B-4399-81C7-0E044E56742F}"/>
              </a:ext>
            </a:extLst>
          </p:cNvPr>
          <p:cNvCxnSpPr>
            <a:cxnSpLocks/>
          </p:cNvCxnSpPr>
          <p:nvPr/>
        </p:nvCxnSpPr>
        <p:spPr>
          <a:xfrm>
            <a:off x="9026769" y="4835769"/>
            <a:ext cx="2327031" cy="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4BA96E-1EDA-482F-889C-172D55949E8E}"/>
              </a:ext>
            </a:extLst>
          </p:cNvPr>
          <p:cNvCxnSpPr>
            <a:cxnSpLocks/>
          </p:cNvCxnSpPr>
          <p:nvPr/>
        </p:nvCxnSpPr>
        <p:spPr>
          <a:xfrm>
            <a:off x="3300049" y="5451230"/>
            <a:ext cx="3171089" cy="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57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75AAF-6F0C-4B1B-AFF3-8D7B8A2487D7}"/>
              </a:ext>
            </a:extLst>
          </p:cNvPr>
          <p:cNvSpPr>
            <a:spLocks noGrp="1"/>
          </p:cNvSpPr>
          <p:nvPr>
            <p:ph type="title"/>
          </p:nvPr>
        </p:nvSpPr>
        <p:spPr>
          <a:xfrm>
            <a:off x="838200" y="365125"/>
            <a:ext cx="10515600" cy="1325563"/>
          </a:xfrm>
        </p:spPr>
        <p:txBody>
          <a:bodyPr>
            <a:normAutofit/>
          </a:bodyPr>
          <a:lstStyle/>
          <a:p>
            <a:r>
              <a:rPr lang="en-US" dirty="0"/>
              <a:t>Research sample: Human participants</a:t>
            </a:r>
            <a:endParaRPr lang="en-GB" dirty="0"/>
          </a:p>
        </p:txBody>
      </p:sp>
      <p:sp>
        <p:nvSpPr>
          <p:cNvPr id="3" name="Content Placeholder 2">
            <a:extLst>
              <a:ext uri="{FF2B5EF4-FFF2-40B4-BE49-F238E27FC236}">
                <a16:creationId xmlns:a16="http://schemas.microsoft.com/office/drawing/2014/main" id="{4EBEC5AC-25E0-497A-8629-B5E23B4E3737}"/>
              </a:ext>
            </a:extLst>
          </p:cNvPr>
          <p:cNvSpPr>
            <a:spLocks noGrp="1"/>
          </p:cNvSpPr>
          <p:nvPr>
            <p:ph idx="1"/>
          </p:nvPr>
        </p:nvSpPr>
        <p:spPr>
          <a:xfrm>
            <a:off x="838200" y="1629509"/>
            <a:ext cx="10515600" cy="4349260"/>
          </a:xfrm>
        </p:spPr>
        <p:txBody>
          <a:bodyPr>
            <a:normAutofit/>
          </a:bodyPr>
          <a:lstStyle/>
          <a:p>
            <a:pPr marL="0" indent="0" algn="just">
              <a:buNone/>
            </a:pPr>
            <a:r>
              <a:rPr lang="en-GB" dirty="0"/>
              <a:t>As far as the qualitative strand is concerned, seventy-six (51%) recruiters expressed their interest in participating in the interview at the end of the survey and provided their contact details. Nevertheless, only twenty-one (14%) responded to follow-up emails and eventually took part. They were also informed about the purpose of the study and signed a consent form. At the time they were working in eight different countries (Spain, the UK, France, Italy, Malaysia, Burma, Chile, and Brazil). No further background data were collected on these participants.</a:t>
            </a:r>
          </a:p>
          <a:p>
            <a:pPr marL="0" indent="0" algn="just">
              <a:buNone/>
            </a:pPr>
            <a:r>
              <a:rPr lang="en-GB" sz="800" dirty="0"/>
              <a:t>from Kiczkowiak, M. (2020). Recruiters’ Attitudes to Hiring “Native” and “Non-Native Speaker” Teachers: An International Survey. </a:t>
            </a:r>
            <a:r>
              <a:rPr lang="en-GB" sz="800" i="1" dirty="0"/>
              <a:t>TESL-EJ: Teaching English as a Second or Foreign Language</a:t>
            </a:r>
            <a:r>
              <a:rPr lang="en-GB" sz="800" dirty="0"/>
              <a:t>, </a:t>
            </a:r>
            <a:r>
              <a:rPr lang="en-GB" sz="800" i="1" dirty="0"/>
              <a:t>24</a:t>
            </a:r>
            <a:r>
              <a:rPr lang="en-GB" sz="800" dirty="0"/>
              <a:t>(1).] </a:t>
            </a:r>
            <a:endParaRPr lang="en-GB" dirty="0"/>
          </a:p>
        </p:txBody>
      </p:sp>
      <p:cxnSp>
        <p:nvCxnSpPr>
          <p:cNvPr id="4" name="Straight Connector 3">
            <a:extLst>
              <a:ext uri="{FF2B5EF4-FFF2-40B4-BE49-F238E27FC236}">
                <a16:creationId xmlns:a16="http://schemas.microsoft.com/office/drawing/2014/main" id="{EF471ADD-1117-415E-89BF-3C2E7D24C863}"/>
              </a:ext>
            </a:extLst>
          </p:cNvPr>
          <p:cNvCxnSpPr>
            <a:cxnSpLocks/>
          </p:cNvCxnSpPr>
          <p:nvPr/>
        </p:nvCxnSpPr>
        <p:spPr>
          <a:xfrm>
            <a:off x="6553203" y="2438401"/>
            <a:ext cx="2309443" cy="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E028EDB6-B928-424D-AFDE-441277982D12}"/>
              </a:ext>
            </a:extLst>
          </p:cNvPr>
          <p:cNvCxnSpPr>
            <a:cxnSpLocks/>
          </p:cNvCxnSpPr>
          <p:nvPr/>
        </p:nvCxnSpPr>
        <p:spPr>
          <a:xfrm>
            <a:off x="4466496" y="3206260"/>
            <a:ext cx="1951889" cy="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246B9FA-746B-4399-81C7-0E044E56742F}"/>
              </a:ext>
            </a:extLst>
          </p:cNvPr>
          <p:cNvCxnSpPr>
            <a:cxnSpLocks/>
          </p:cNvCxnSpPr>
          <p:nvPr/>
        </p:nvCxnSpPr>
        <p:spPr>
          <a:xfrm>
            <a:off x="914400" y="3598985"/>
            <a:ext cx="1471246" cy="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4BA96E-1EDA-482F-889C-172D55949E8E}"/>
              </a:ext>
            </a:extLst>
          </p:cNvPr>
          <p:cNvCxnSpPr>
            <a:cxnSpLocks/>
          </p:cNvCxnSpPr>
          <p:nvPr/>
        </p:nvCxnSpPr>
        <p:spPr>
          <a:xfrm>
            <a:off x="2192218" y="4771292"/>
            <a:ext cx="7303474" cy="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0649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75AAF-6F0C-4B1B-AFF3-8D7B8A2487D7}"/>
              </a:ext>
            </a:extLst>
          </p:cNvPr>
          <p:cNvSpPr>
            <a:spLocks noGrp="1"/>
          </p:cNvSpPr>
          <p:nvPr>
            <p:ph type="title"/>
          </p:nvPr>
        </p:nvSpPr>
        <p:spPr>
          <a:xfrm>
            <a:off x="838200" y="365125"/>
            <a:ext cx="10515600" cy="1325563"/>
          </a:xfrm>
        </p:spPr>
        <p:txBody>
          <a:bodyPr>
            <a:normAutofit/>
          </a:bodyPr>
          <a:lstStyle/>
          <a:p>
            <a:r>
              <a:rPr lang="en-US" dirty="0"/>
              <a:t>Presenting the sample using tables or figures</a:t>
            </a:r>
            <a:endParaRPr lang="en-GB" dirty="0"/>
          </a:p>
        </p:txBody>
      </p:sp>
      <p:pic>
        <p:nvPicPr>
          <p:cNvPr id="7" name="Chart 1">
            <a:extLst>
              <a:ext uri="{FF2B5EF4-FFF2-40B4-BE49-F238E27FC236}">
                <a16:creationId xmlns:a16="http://schemas.microsoft.com/office/drawing/2014/main" id="{9D64B092-C1C4-4D7C-A5F7-E110CAEE24DC}"/>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01007" y="1505571"/>
            <a:ext cx="7789985" cy="4496644"/>
          </a:xfrm>
          <a:prstGeom prst="rect">
            <a:avLst/>
          </a:prstGeom>
          <a:noFill/>
          <a:ln>
            <a:noFill/>
          </a:ln>
        </p:spPr>
      </p:pic>
    </p:spTree>
    <p:extLst>
      <p:ext uri="{BB962C8B-B14F-4D97-AF65-F5344CB8AC3E}">
        <p14:creationId xmlns:p14="http://schemas.microsoft.com/office/powerpoint/2010/main" val="1627566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9CD2B32-5715-416F-A522-64E5619A2C1E}" vid="{8FDD7678-23C2-4E9A-B264-329DB24F46C2}"/>
    </a:ext>
  </a:extLst>
</a:theme>
</file>

<file path=docProps/app.xml><?xml version="1.0" encoding="utf-8"?>
<Properties xmlns="http://schemas.openxmlformats.org/officeDocument/2006/extended-properties" xmlns:vt="http://schemas.openxmlformats.org/officeDocument/2006/docPropsVTypes">
  <Template>ppt template</Template>
  <TotalTime>379</TotalTime>
  <Words>415</Words>
  <Application>Microsoft Office PowerPoint</Application>
  <PresentationFormat>Widescreen</PresentationFormat>
  <Paragraphs>13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How to present the methodology of your study</vt:lpstr>
      <vt:lpstr>Presenting the research sample</vt:lpstr>
      <vt:lpstr>Research sample: Non-human participants</vt:lpstr>
      <vt:lpstr>Research sample: Human participants</vt:lpstr>
      <vt:lpstr>Presenting the sample using tables or figures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organise your academic paper or thesis</dc:title>
  <dc:creator>Marek Kiczkowiak</dc:creator>
  <cp:lastModifiedBy>Marek Kiczkowiak</cp:lastModifiedBy>
  <cp:revision>5</cp:revision>
  <dcterms:created xsi:type="dcterms:W3CDTF">2020-05-16T09:58:08Z</dcterms:created>
  <dcterms:modified xsi:type="dcterms:W3CDTF">2020-05-25T13:10:54Z</dcterms:modified>
</cp:coreProperties>
</file>