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0FAFB1-2290-4685-A793-E0CD20DBC11F}" v="10" dt="2020-04-24T09:02:52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ek Kiczkowiak" userId="b07abb785703dc47" providerId="LiveId" clId="{35275E29-08C1-493D-95D0-4D64B63C79D5}"/>
    <pc:docChg chg="undo addSld delSld modSld">
      <pc:chgData name="Marek Kiczkowiak" userId="b07abb785703dc47" providerId="LiveId" clId="{35275E29-08C1-493D-95D0-4D64B63C79D5}" dt="2020-04-24T09:02:52.217" v="71"/>
      <pc:docMkLst>
        <pc:docMk/>
      </pc:docMkLst>
      <pc:sldChg chg="modSp">
        <pc:chgData name="Marek Kiczkowiak" userId="b07abb785703dc47" providerId="LiveId" clId="{35275E29-08C1-493D-95D0-4D64B63C79D5}" dt="2020-04-24T09:02:12.588" v="63"/>
        <pc:sldMkLst>
          <pc:docMk/>
          <pc:sldMk cId="3228865154" sldId="256"/>
        </pc:sldMkLst>
        <pc:spChg chg="mod">
          <ac:chgData name="Marek Kiczkowiak" userId="b07abb785703dc47" providerId="LiveId" clId="{35275E29-08C1-493D-95D0-4D64B63C79D5}" dt="2020-04-24T09:01:52.503" v="56" actId="20577"/>
          <ac:spMkLst>
            <pc:docMk/>
            <pc:sldMk cId="3228865154" sldId="256"/>
            <ac:spMk id="2" creationId="{01855575-9506-4492-9F93-1734A7ADCD82}"/>
          </ac:spMkLst>
        </pc:spChg>
        <pc:spChg chg="mod">
          <ac:chgData name="Marek Kiczkowiak" userId="b07abb785703dc47" providerId="LiveId" clId="{35275E29-08C1-493D-95D0-4D64B63C79D5}" dt="2020-04-24T09:02:12.588" v="63"/>
          <ac:spMkLst>
            <pc:docMk/>
            <pc:sldMk cId="3228865154" sldId="256"/>
            <ac:spMk id="3" creationId="{7129DDBF-45B2-4A2E-AB73-BC2163D36B9D}"/>
          </ac:spMkLst>
        </pc:spChg>
      </pc:sldChg>
      <pc:sldChg chg="modSp add">
        <pc:chgData name="Marek Kiczkowiak" userId="b07abb785703dc47" providerId="LiveId" clId="{35275E29-08C1-493D-95D0-4D64B63C79D5}" dt="2020-04-24T09:02:52.217" v="71"/>
        <pc:sldMkLst>
          <pc:docMk/>
          <pc:sldMk cId="3296506399" sldId="257"/>
        </pc:sldMkLst>
        <pc:spChg chg="mod">
          <ac:chgData name="Marek Kiczkowiak" userId="b07abb785703dc47" providerId="LiveId" clId="{35275E29-08C1-493D-95D0-4D64B63C79D5}" dt="2020-04-24T09:02:52.217" v="71"/>
          <ac:spMkLst>
            <pc:docMk/>
            <pc:sldMk cId="3296506399" sldId="257"/>
            <ac:spMk id="3" creationId="{C457B0AC-7FCA-47AA-BAF2-4E05EB33E7E6}"/>
          </ac:spMkLst>
        </pc:spChg>
      </pc:sldChg>
      <pc:sldChg chg="del">
        <pc:chgData name="Marek Kiczkowiak" userId="b07abb785703dc47" providerId="LiveId" clId="{35275E29-08C1-493D-95D0-4D64B63C79D5}" dt="2020-04-24T09:01:31.956" v="7" actId="2696"/>
        <pc:sldMkLst>
          <pc:docMk/>
          <pc:sldMk cId="4108836942" sldId="257"/>
        </pc:sldMkLst>
      </pc:sldChg>
      <pc:sldChg chg="del">
        <pc:chgData name="Marek Kiczkowiak" userId="b07abb785703dc47" providerId="LiveId" clId="{35275E29-08C1-493D-95D0-4D64B63C79D5}" dt="2020-04-24T09:01:29.307" v="6" actId="2696"/>
        <pc:sldMkLst>
          <pc:docMk/>
          <pc:sldMk cId="1853248105" sldId="258"/>
        </pc:sldMkLst>
      </pc:sldChg>
      <pc:sldChg chg="del">
        <pc:chgData name="Marek Kiczkowiak" userId="b07abb785703dc47" providerId="LiveId" clId="{35275E29-08C1-493D-95D0-4D64B63C79D5}" dt="2020-04-24T09:01:29.230" v="3" actId="2696"/>
        <pc:sldMkLst>
          <pc:docMk/>
          <pc:sldMk cId="3651913746" sldId="259"/>
        </pc:sldMkLst>
      </pc:sldChg>
      <pc:sldChg chg="del">
        <pc:chgData name="Marek Kiczkowiak" userId="b07abb785703dc47" providerId="LiveId" clId="{35275E29-08C1-493D-95D0-4D64B63C79D5}" dt="2020-04-24T09:01:29.292" v="5" actId="2696"/>
        <pc:sldMkLst>
          <pc:docMk/>
          <pc:sldMk cId="317453171" sldId="260"/>
        </pc:sldMkLst>
      </pc:sldChg>
      <pc:sldChg chg="del">
        <pc:chgData name="Marek Kiczkowiak" userId="b07abb785703dc47" providerId="LiveId" clId="{35275E29-08C1-493D-95D0-4D64B63C79D5}" dt="2020-04-24T09:01:28.960" v="0" actId="2696"/>
        <pc:sldMkLst>
          <pc:docMk/>
          <pc:sldMk cId="13076930" sldId="261"/>
        </pc:sldMkLst>
      </pc:sldChg>
      <pc:sldChg chg="del">
        <pc:chgData name="Marek Kiczkowiak" userId="b07abb785703dc47" providerId="LiveId" clId="{35275E29-08C1-493D-95D0-4D64B63C79D5}" dt="2020-04-24T09:01:28.977" v="1" actId="2696"/>
        <pc:sldMkLst>
          <pc:docMk/>
          <pc:sldMk cId="2951894443" sldId="262"/>
        </pc:sldMkLst>
      </pc:sldChg>
      <pc:sldChg chg="del">
        <pc:chgData name="Marek Kiczkowiak" userId="b07abb785703dc47" providerId="LiveId" clId="{35275E29-08C1-493D-95D0-4D64B63C79D5}" dt="2020-04-24T09:01:29.260" v="4" actId="2696"/>
        <pc:sldMkLst>
          <pc:docMk/>
          <pc:sldMk cId="122201968" sldId="263"/>
        </pc:sldMkLst>
      </pc:sldChg>
      <pc:sldChg chg="del">
        <pc:chgData name="Marek Kiczkowiak" userId="b07abb785703dc47" providerId="LiveId" clId="{35275E29-08C1-493D-95D0-4D64B63C79D5}" dt="2020-04-24T09:01:29.104" v="2" actId="2696"/>
        <pc:sldMkLst>
          <pc:docMk/>
          <pc:sldMk cId="2716633310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D102D-A4A8-45EC-B89D-8849D9B78D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446BE3-655B-4B73-BEC8-8D239CBBD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41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E8505-1DB5-4027-9F0D-EFE68644B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F31102-3B26-4A7A-BC49-5470198D8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2648D-2E6B-48CB-A8EE-C162ACC412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3DEE7D-6CC5-4828-AA7D-FDBA3A64126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1D240-66A6-4A6B-B03B-85889DD8B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F2780-B9EE-4B1B-91C7-5460A686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52584E-0EAB-48C1-8B4F-4952F6EE7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70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524FDC-2A04-4A7F-8307-E9AB72851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CEF37-10A0-47E7-99A3-533124A0F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E1D21-71C8-4E49-B333-C6A377980A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3DEE7D-6CC5-4828-AA7D-FDBA3A64126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D55BC-2E8D-4CB8-B83C-02516D775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E7753-2EE7-4FAE-9B37-420DC337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52584E-0EAB-48C1-8B4F-4952F6EE7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63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46159-231C-49C6-AD4F-85235E4C5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43467-E44B-4CCD-8F8A-B9C772A9E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CCF48-E652-410C-81ED-9F8A89B6E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B1018-3C3A-4E5D-AAB5-E2D51142B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161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5905-0808-404C-868D-E9EC0930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F4EC3-0E2C-48FF-B6C9-9BC39CC5E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D5B94-82E4-49FD-8018-A467BDC2D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01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3526F-23BF-4D61-B86E-66A729B87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97CC2-E06B-423B-A6F2-D24747CC7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6AF59D-7C00-4177-B34A-A1C42E19F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E450A7-FE20-4A26-80A6-5A1C1B6311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778B87-9FF9-49CE-868E-9D21279E5B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6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5ED78-AAE3-4239-8EF7-FEC83A7E8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22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927485-022F-4678-B67F-F6C3A89E5B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3DEE7D-6CC5-4828-AA7D-FDBA3A64126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A9D714-C064-424C-9E93-8954B11D2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E688F-A73D-4DE6-B3AF-D96821B56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52584E-0EAB-48C1-8B4F-4952F6EE7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88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1B8AA-98A1-462D-A827-48F370486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C84FA-96CD-4495-AD31-50206855A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9B94D6-D318-4295-A899-FB42FA2A0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BC683F-1FF8-40C3-AD4A-2533F5E975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3DEE7D-6CC5-4828-AA7D-FDBA3A64126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50BFFD-F880-4037-996D-A25587C21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A0EB3-6AE8-4F61-B2FF-D234B0A9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52584E-0EAB-48C1-8B4F-4952F6EE7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32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C7048-9FAC-44F0-A36D-FB55D3CC6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258CF7-9A72-4C8D-AA0E-4CEBC72941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619436-8A7E-4009-A7D7-A6DE20423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049A4-156E-43DA-AC93-75E6642B7E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3DEE7D-6CC5-4828-AA7D-FDBA3A64126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65B9E-B91B-4022-97E8-99EF20164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0D4882-4B30-483D-9BB8-EB3AF953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52584E-0EAB-48C1-8B4F-4952F6EE7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0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C8A941-4B6C-462A-97AA-707C1304D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DE338-4A36-4807-ADBE-C7B9563E1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1AFD357E-0AB5-4065-9785-C399828FF8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" t="1292" r="6623" b="1"/>
          <a:stretch/>
        </p:blipFill>
        <p:spPr>
          <a:xfrm>
            <a:off x="5393267" y="6256867"/>
            <a:ext cx="1329266" cy="47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87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55575-9506-4492-9F93-1734A7ADCD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Instant Better Academic Writing: 5-Day Challenge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9DDBF-45B2-4A2E-AB73-BC2163D36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 just </a:t>
            </a:r>
            <a:r>
              <a:rPr lang="en-US" u="sng" dirty="0"/>
              <a:t>10 minutes a day for the next 5 days</a:t>
            </a:r>
            <a:r>
              <a:rPr lang="en-US" dirty="0"/>
              <a:t> you will significantly </a:t>
            </a:r>
            <a:r>
              <a:rPr lang="en-US" b="1" dirty="0"/>
              <a:t>boost your academic writing skills</a:t>
            </a:r>
            <a:r>
              <a:rPr lang="en-US" dirty="0"/>
              <a:t>, so you can finally finish that thesis or paper that you’re writing.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865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21998-0C43-41B5-995C-D1F44AC86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you going to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7B0AC-7FCA-47AA-BAF2-4E05EB33E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Day 1: </a:t>
            </a:r>
            <a:r>
              <a:rPr lang="en-US" dirty="0"/>
              <a:t>How To Structure An Academic Text Effectively</a:t>
            </a:r>
          </a:p>
          <a:p>
            <a:pPr marL="0" indent="0">
              <a:buNone/>
            </a:pPr>
            <a:r>
              <a:rPr lang="en-GB" dirty="0"/>
              <a:t>Day 2: </a:t>
            </a:r>
            <a:r>
              <a:rPr lang="en-US" dirty="0"/>
              <a:t>How To Sound More Academic And Formal</a:t>
            </a:r>
          </a:p>
          <a:p>
            <a:pPr marL="0" indent="0">
              <a:buNone/>
            </a:pPr>
            <a:r>
              <a:rPr lang="en-US" dirty="0"/>
              <a:t>Day 3: How To Get Your Academic Grammar Right</a:t>
            </a:r>
          </a:p>
          <a:p>
            <a:pPr marL="0" indent="0">
              <a:buNone/>
            </a:pPr>
            <a:r>
              <a:rPr lang="en-US" dirty="0"/>
              <a:t>Day 4: How To Avoid The Most Common Mistakes</a:t>
            </a:r>
          </a:p>
          <a:p>
            <a:pPr marL="0" indent="0">
              <a:buNone/>
            </a:pPr>
            <a:r>
              <a:rPr lang="en-US" dirty="0"/>
              <a:t>Day 5: How To Write Better Academic English With These Three FREE On-Line Tools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6506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9CD2B32-5715-416F-A522-64E5619A2C1E}" vid="{8FDD7678-23C2-4E9A-B264-329DB24F46C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71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Instant Better Academic Writing: 5-Day Challenge</vt:lpstr>
      <vt:lpstr>What are you going to learn?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Kiczkowiak</dc:creator>
  <cp:lastModifiedBy>Marek Kiczkowiak</cp:lastModifiedBy>
  <cp:revision>1</cp:revision>
  <dcterms:created xsi:type="dcterms:W3CDTF">2020-04-23T16:16:03Z</dcterms:created>
  <dcterms:modified xsi:type="dcterms:W3CDTF">2020-04-24T09:03:37Z</dcterms:modified>
</cp:coreProperties>
</file>